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80" d="100"/>
          <a:sy n="80" d="100"/>
        </p:scale>
        <p:origin x="71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56803" y="115428"/>
            <a:ext cx="1019084" cy="1055835"/>
            <a:chOff x="10262849" y="222740"/>
            <a:chExt cx="997556" cy="103352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62849" y="271680"/>
              <a:ext cx="997556" cy="9845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25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5</cp:revision>
  <dcterms:created xsi:type="dcterms:W3CDTF">2024-03-26T14:44:39Z</dcterms:created>
  <dcterms:modified xsi:type="dcterms:W3CDTF">2024-03-28T12:51:59Z</dcterms:modified>
</cp:coreProperties>
</file>