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55"/>
    <a:srgbClr val="AB00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>
        <p:scale>
          <a:sx n="69" d="100"/>
          <a:sy n="69" d="100"/>
        </p:scale>
        <p:origin x="1157" y="4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>
        <c:manualLayout>
          <c:layoutTarget val="inner"/>
          <c:xMode val="edge"/>
          <c:yMode val="edge"/>
          <c:x val="4.2169485758724604E-2"/>
          <c:y val="2.8885913053486589E-2"/>
          <c:w val="0.79641440653251672"/>
          <c:h val="0.853068345518088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4E-4139-AE0A-609ADE979C9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4E-4139-AE0A-609ADE979C9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4E-4139-AE0A-609ADE979C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825728"/>
        <c:axId val="118827264"/>
      </c:barChart>
      <c:catAx>
        <c:axId val="1188257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8827264"/>
        <c:crosses val="autoZero"/>
        <c:auto val="1"/>
        <c:lblAlgn val="ctr"/>
        <c:lblOffset val="100"/>
        <c:noMultiLvlLbl val="0"/>
      </c:catAx>
      <c:valAx>
        <c:axId val="1188272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882572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AB000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6576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CF4718D-5F6D-4A1C-8260-7A84A6DA1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52245" y="6416678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A62E2A0-9F95-44A2-B4FA-FDB4F115F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03200" y="6416678"/>
            <a:ext cx="2844800" cy="365125"/>
          </a:xfrm>
          <a:prstGeom prst="rect">
            <a:avLst/>
          </a:prstGeom>
        </p:spPr>
        <p:txBody>
          <a:bodyPr/>
          <a:lstStyle/>
          <a:p>
            <a:fld id="{CD64BFC3-983F-4B0A-9A55-84A85105AD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584485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512B0EC-BAB1-86B9-37B3-CD1C5E27C66E}"/>
              </a:ext>
            </a:extLst>
          </p:cNvPr>
          <p:cNvSpPr/>
          <p:nvPr userDrawn="1"/>
        </p:nvSpPr>
        <p:spPr>
          <a:xfrm>
            <a:off x="-1" y="0"/>
            <a:ext cx="12192001" cy="365124"/>
          </a:xfrm>
          <a:prstGeom prst="rect">
            <a:avLst/>
          </a:prstGeom>
          <a:solidFill>
            <a:srgbClr val="002855"/>
          </a:solidFill>
          <a:ln>
            <a:solidFill>
              <a:srgbClr val="00285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152400" y="504679"/>
            <a:ext cx="10591800" cy="7406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152400" y="1219202"/>
            <a:ext cx="118872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     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0" y="640080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400" y="64008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D64BFC3-983F-4B0A-9A55-84A85105ADC0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2C498CC-398B-0B2A-1257-4F8881402E94}"/>
              </a:ext>
            </a:extLst>
          </p:cNvPr>
          <p:cNvGrpSpPr/>
          <p:nvPr userDrawn="1"/>
        </p:nvGrpSpPr>
        <p:grpSpPr>
          <a:xfrm>
            <a:off x="10477739" y="107226"/>
            <a:ext cx="1181527" cy="1005842"/>
            <a:chOff x="10185436" y="214713"/>
            <a:chExt cx="1156563" cy="984594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30F30758-B5FE-72E9-E1A3-285B58C61ED8}"/>
                </a:ext>
              </a:extLst>
            </p:cNvPr>
            <p:cNvSpPr/>
            <p:nvPr userDrawn="1"/>
          </p:nvSpPr>
          <p:spPr>
            <a:xfrm>
              <a:off x="10370830" y="222740"/>
              <a:ext cx="770793" cy="77079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D8D952D7-E48A-10EA-AC07-E78BD9C9DA1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0185436" y="214713"/>
              <a:ext cx="1156563" cy="98459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6246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ransition spd="med">
    <p:fade/>
  </p:transition>
  <p:hf hdr="0" ftr="0"/>
  <p:txStyles>
    <p:titleStyle>
      <a:lvl1pPr algn="l" defTabSz="914400" rtl="0" eaLnBrk="1" latinLnBrk="0" hangingPunct="1">
        <a:spcBef>
          <a:spcPct val="0"/>
        </a:spcBef>
        <a:buNone/>
        <a:defRPr sz="3200" b="1" kern="1200" spc="0">
          <a:solidFill>
            <a:srgbClr val="AB000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AB0003"/>
        </a:buClr>
        <a:buFont typeface="Arial" panose="020B0604020202020204" pitchFamily="34" charset="0"/>
        <a:buChar char="•"/>
        <a:defRPr sz="2800" b="1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TITLE SLIDE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Subtitle </a:t>
            </a:r>
          </a:p>
        </p:txBody>
      </p:sp>
    </p:spTree>
    <p:extLst>
      <p:ext uri="{BB962C8B-B14F-4D97-AF65-F5344CB8AC3E}">
        <p14:creationId xmlns:p14="http://schemas.microsoft.com/office/powerpoint/2010/main" val="2185104431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Section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Header</a:t>
            </a:r>
          </a:p>
        </p:txBody>
      </p:sp>
      <p:sp>
        <p:nvSpPr>
          <p:cNvPr id="2" name="Slide Number Placeholder 4">
            <a:extLst>
              <a:ext uri="{FF2B5EF4-FFF2-40B4-BE49-F238E27FC236}">
                <a16:creationId xmlns:a16="http://schemas.microsoft.com/office/drawing/2014/main" id="{01C8680E-C23F-6D6C-8364-D52EA7973498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122002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SLIDE HEADER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Bullet 1</a:t>
            </a:r>
          </a:p>
          <a:p>
            <a:r>
              <a:rPr lang="en-US" dirty="0"/>
              <a:t>Bullet 2</a:t>
            </a:r>
          </a:p>
          <a:p>
            <a:r>
              <a:rPr lang="en-US" dirty="0"/>
              <a:t>Bullet 3</a:t>
            </a: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8257F74-D22A-F96B-E4CC-B71198B1EA94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657894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573" y="252989"/>
            <a:ext cx="9563542" cy="1161335"/>
          </a:xfrm>
        </p:spPr>
        <p:txBody>
          <a:bodyPr/>
          <a:lstStyle/>
          <a:p>
            <a:r>
              <a:rPr lang="en-US" dirty="0"/>
              <a:t>SLIDEHEADER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4294967295"/>
          </p:nvPr>
        </p:nvGraphicFramePr>
        <p:xfrm>
          <a:off x="1981200" y="1414324"/>
          <a:ext cx="8229600" cy="4830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B89C6BE6-A069-F56A-A580-CDB67CCC4BD6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679685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type="subTitle" idx="1"/>
          </p:nvPr>
        </p:nvSpPr>
        <p:spPr>
          <a:xfrm>
            <a:off x="640773" y="1600199"/>
            <a:ext cx="5384800" cy="4274127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Content 1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4294967295"/>
          </p:nvPr>
        </p:nvSpPr>
        <p:spPr>
          <a:xfrm>
            <a:off x="6807200" y="1600200"/>
            <a:ext cx="5384800" cy="4525963"/>
          </a:xfrm>
        </p:spPr>
        <p:txBody>
          <a:bodyPr/>
          <a:lstStyle/>
          <a:p>
            <a:r>
              <a:rPr lang="en-US" dirty="0"/>
              <a:t>Content 2</a:t>
            </a:r>
          </a:p>
        </p:txBody>
      </p:sp>
      <p:sp>
        <p:nvSpPr>
          <p:cNvPr id="2" name="Slide Number Placeholder 4">
            <a:extLst>
              <a:ext uri="{FF2B5EF4-FFF2-40B4-BE49-F238E27FC236}">
                <a16:creationId xmlns:a16="http://schemas.microsoft.com/office/drawing/2014/main" id="{6CED1E37-3F6D-D10B-A84E-BF01589D336A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5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4628080-4B68-36DA-7C38-DE20CF3A8C49}"/>
              </a:ext>
            </a:extLst>
          </p:cNvPr>
          <p:cNvSpPr txBox="1">
            <a:spLocks/>
          </p:cNvSpPr>
          <p:nvPr/>
        </p:nvSpPr>
        <p:spPr>
          <a:xfrm>
            <a:off x="183573" y="252989"/>
            <a:ext cx="9563542" cy="11613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 spc="0">
                <a:solidFill>
                  <a:srgbClr val="AB000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SLIDEHEADER</a:t>
            </a:r>
          </a:p>
        </p:txBody>
      </p:sp>
    </p:spTree>
    <p:extLst>
      <p:ext uri="{BB962C8B-B14F-4D97-AF65-F5344CB8AC3E}">
        <p14:creationId xmlns:p14="http://schemas.microsoft.com/office/powerpoint/2010/main" val="990053275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D AZ Chapter Presentation" id="{CE4C41F6-DAA4-467F-B086-8BC8C5B7D443}" vid="{B6ACE3DC-DA04-4996-835D-081BA288E4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1_Office Theme</Template>
  <TotalTime>31</TotalTime>
  <Words>25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1_Office Theme</vt:lpstr>
      <vt:lpstr>TITLE SLIDE</vt:lpstr>
      <vt:lpstr>Section title</vt:lpstr>
      <vt:lpstr>SLIDE HEADER</vt:lpstr>
      <vt:lpstr>SLIDEHEADER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</dc:title>
  <dc:creator>Alexander Feeser</dc:creator>
  <cp:lastModifiedBy>Eve M. Dorris</cp:lastModifiedBy>
  <cp:revision>9</cp:revision>
  <dcterms:created xsi:type="dcterms:W3CDTF">2024-03-26T14:44:39Z</dcterms:created>
  <dcterms:modified xsi:type="dcterms:W3CDTF">2024-03-28T13:27:16Z</dcterms:modified>
</cp:coreProperties>
</file>