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81" d="100"/>
          <a:sy n="81" d="100"/>
        </p:scale>
        <p:origin x="67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484621" y="115428"/>
            <a:ext cx="1136784" cy="1107420"/>
            <a:chOff x="10192227" y="222740"/>
            <a:chExt cx="1112773" cy="108403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92227" y="232666"/>
              <a:ext cx="1112773" cy="10741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37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10</cp:revision>
  <dcterms:created xsi:type="dcterms:W3CDTF">2024-03-26T14:44:39Z</dcterms:created>
  <dcterms:modified xsi:type="dcterms:W3CDTF">2024-03-28T13:03:41Z</dcterms:modified>
</cp:coreProperties>
</file>