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AB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70" d="100"/>
          <a:sy n="70" d="100"/>
        </p:scale>
        <p:origin x="1094" y="4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169485758724604E-2"/>
          <c:y val="2.8885913053486589E-2"/>
          <c:w val="0.79641440653251672"/>
          <c:h val="0.85306834551808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E-4139-AE0A-609ADE979C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E-4139-AE0A-609ADE979C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4E-4139-AE0A-609ADE979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25728"/>
        <c:axId val="118827264"/>
      </c:barChart>
      <c:catAx>
        <c:axId val="118825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827264"/>
        <c:crosses val="autoZero"/>
        <c:auto val="1"/>
        <c:lblAlgn val="ctr"/>
        <c:lblOffset val="100"/>
        <c:noMultiLvlLbl val="0"/>
      </c:catAx>
      <c:valAx>
        <c:axId val="11882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825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AB00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F4718D-5F6D-4A1C-8260-7A84A6DA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2245" y="6416678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62E2A0-9F95-44A2-B4FA-FDB4F115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200" y="6416678"/>
            <a:ext cx="2844800" cy="365125"/>
          </a:xfrm>
          <a:prstGeom prst="rect">
            <a:avLst/>
          </a:prstGeom>
        </p:spPr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44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12B0EC-BAB1-86B9-37B3-CD1C5E27C66E}"/>
              </a:ext>
            </a:extLst>
          </p:cNvPr>
          <p:cNvSpPr/>
          <p:nvPr userDrawn="1"/>
        </p:nvSpPr>
        <p:spPr>
          <a:xfrm>
            <a:off x="-1" y="0"/>
            <a:ext cx="12192001" cy="365124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52400" y="504679"/>
            <a:ext cx="10591800" cy="7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2"/>
            <a:ext cx="118872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   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0" y="64008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00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C498CC-398B-0B2A-1257-4F8881402E94}"/>
              </a:ext>
            </a:extLst>
          </p:cNvPr>
          <p:cNvGrpSpPr/>
          <p:nvPr userDrawn="1"/>
        </p:nvGrpSpPr>
        <p:grpSpPr>
          <a:xfrm>
            <a:off x="10563319" y="110936"/>
            <a:ext cx="1005839" cy="1005838"/>
            <a:chOff x="10269278" y="218344"/>
            <a:chExt cx="984595" cy="98460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0F30758-B5FE-72E9-E1A3-285B58C61ED8}"/>
                </a:ext>
              </a:extLst>
            </p:cNvPr>
            <p:cNvSpPr/>
            <p:nvPr userDrawn="1"/>
          </p:nvSpPr>
          <p:spPr>
            <a:xfrm>
              <a:off x="10370830" y="222740"/>
              <a:ext cx="770793" cy="77079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8D952D7-E48A-10EA-AC07-E78BD9C9DA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269278" y="218344"/>
              <a:ext cx="984595" cy="984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4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spc="0">
          <a:solidFill>
            <a:srgbClr val="AB000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AB0003"/>
        </a:buClr>
        <a:buFont typeface="Arial" panose="020B0604020202020204" pitchFamily="34" charset="0"/>
        <a:buChar char="•"/>
        <a:defRPr sz="2800" b="1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TITLE SLIDE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218510443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01C8680E-C23F-6D6C-8364-D52EA7973498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2200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8257F74-D22A-F96B-E4CC-B71198B1EA94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578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73" y="252989"/>
            <a:ext cx="9563542" cy="1161335"/>
          </a:xfrm>
        </p:spPr>
        <p:txBody>
          <a:bodyPr/>
          <a:lstStyle/>
          <a:p>
            <a:r>
              <a:rPr lang="en-US" dirty="0"/>
              <a:t>SLIDEHEADER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1981200" y="1414324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89C6BE6-A069-F56A-A580-CDB67CCC4BD6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7968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640773" y="1600199"/>
            <a:ext cx="5384800" cy="427412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807200" y="1600200"/>
            <a:ext cx="5384800" cy="4525963"/>
          </a:xfrm>
        </p:spPr>
        <p:txBody>
          <a:bodyPr/>
          <a:lstStyle/>
          <a:p>
            <a:r>
              <a:rPr lang="en-US" dirty="0"/>
              <a:t>Content 2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6CED1E37-3F6D-D10B-A84E-BF01589D336A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628080-4B68-36DA-7C38-DE20CF3A8C49}"/>
              </a:ext>
            </a:extLst>
          </p:cNvPr>
          <p:cNvSpPr txBox="1">
            <a:spLocks/>
          </p:cNvSpPr>
          <p:nvPr/>
        </p:nvSpPr>
        <p:spPr>
          <a:xfrm>
            <a:off x="183573" y="252989"/>
            <a:ext cx="9563542" cy="1161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spc="0">
                <a:solidFill>
                  <a:srgbClr val="AB000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SLIDEHEADER</a:t>
            </a:r>
          </a:p>
        </p:txBody>
      </p:sp>
    </p:spTree>
    <p:extLst>
      <p:ext uri="{BB962C8B-B14F-4D97-AF65-F5344CB8AC3E}">
        <p14:creationId xmlns:p14="http://schemas.microsoft.com/office/powerpoint/2010/main" val="99005327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 AZ Chapter Presentation" id="{CE4C41F6-DAA4-467F-B086-8BC8C5B7D443}" vid="{B6ACE3DC-DA04-4996-835D-081BA288E4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45</TotalTime>
  <Words>25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TITLE SLIDE</vt:lpstr>
      <vt:lpstr>Section title</vt:lpstr>
      <vt:lpstr>SLIDE HEADER</vt:lpstr>
      <vt:lpstr>SLIDEHEADER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Alexander Feeser</dc:creator>
  <cp:lastModifiedBy>Eve M. Dorris</cp:lastModifiedBy>
  <cp:revision>14</cp:revision>
  <dcterms:created xsi:type="dcterms:W3CDTF">2024-03-26T14:44:39Z</dcterms:created>
  <dcterms:modified xsi:type="dcterms:W3CDTF">2024-03-28T13:11:34Z</dcterms:modified>
</cp:coreProperties>
</file>