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23" autoAdjust="0"/>
    <p:restoredTop sz="94660"/>
  </p:normalViewPr>
  <p:slideViewPr>
    <p:cSldViewPr snapToGrid="0">
      <p:cViewPr>
        <p:scale>
          <a:sx n="123" d="100"/>
          <a:sy n="123" d="100"/>
        </p:scale>
        <p:origin x="34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503DE9B-146A-2E6F-8098-7AF8A3DAE0C1}"/>
              </a:ext>
            </a:extLst>
          </p:cNvPr>
          <p:cNvSpPr/>
          <p:nvPr userDrawn="1"/>
        </p:nvSpPr>
        <p:spPr>
          <a:xfrm>
            <a:off x="10889067" y="106952"/>
            <a:ext cx="718201" cy="7182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Picture 8" descr="A blue and red logo&#10;&#10;AI-generated content may be incorrect.">
            <a:extLst>
              <a:ext uri="{FF2B5EF4-FFF2-40B4-BE49-F238E27FC236}">
                <a16:creationId xmlns:a16="http://schemas.microsoft.com/office/drawing/2014/main" id="{65F8879C-8B7F-CB6D-A9A2-B75C52C3FD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145" y="168812"/>
            <a:ext cx="618047" cy="96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57</TotalTime>
  <Words>25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Alexander Feeser</cp:lastModifiedBy>
  <cp:revision>18</cp:revision>
  <dcterms:created xsi:type="dcterms:W3CDTF">2024-03-26T14:44:39Z</dcterms:created>
  <dcterms:modified xsi:type="dcterms:W3CDTF">2025-01-22T17:39:07Z</dcterms:modified>
</cp:coreProperties>
</file>