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72" d="100"/>
          <a:sy n="72" d="100"/>
        </p:scale>
        <p:origin x="1027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503944" y="115427"/>
            <a:ext cx="1111905" cy="1100447"/>
            <a:chOff x="10211257" y="222740"/>
            <a:chExt cx="1088432" cy="1077212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211257" y="225845"/>
              <a:ext cx="1088432" cy="1074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51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18</cp:revision>
  <dcterms:created xsi:type="dcterms:W3CDTF">2024-03-26T14:44:39Z</dcterms:created>
  <dcterms:modified xsi:type="dcterms:W3CDTF">2024-03-28T13:18:13Z</dcterms:modified>
</cp:coreProperties>
</file>