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8" d="100"/>
          <a:sy n="68" d="100"/>
        </p:scale>
        <p:origin x="1190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24300" y="115423"/>
            <a:ext cx="1076800" cy="1099036"/>
            <a:chOff x="10231158" y="222740"/>
            <a:chExt cx="1054065" cy="107582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31158" y="224456"/>
              <a:ext cx="1054065" cy="107410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54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20</cp:revision>
  <dcterms:created xsi:type="dcterms:W3CDTF">2024-03-26T14:44:39Z</dcterms:created>
  <dcterms:modified xsi:type="dcterms:W3CDTF">2024-03-28T13:20:46Z</dcterms:modified>
</cp:coreProperties>
</file>