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55"/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>
        <p:scale>
          <a:sx n="75" d="100"/>
          <a:sy n="75" d="100"/>
        </p:scale>
        <p:origin x="902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4.2169485758724604E-2"/>
          <c:y val="2.8885913053486589E-2"/>
          <c:w val="0.79641440653251672"/>
          <c:h val="0.853068345518088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12B0EC-BAB1-86B9-37B3-CD1C5E27C66E}"/>
              </a:ext>
            </a:extLst>
          </p:cNvPr>
          <p:cNvSpPr/>
          <p:nvPr userDrawn="1"/>
        </p:nvSpPr>
        <p:spPr>
          <a:xfrm>
            <a:off x="-1" y="0"/>
            <a:ext cx="12192001" cy="365124"/>
          </a:xfrm>
          <a:prstGeom prst="rect">
            <a:avLst/>
          </a:prstGeom>
          <a:solidFill>
            <a:srgbClr val="002855"/>
          </a:solidFill>
          <a:ln>
            <a:solidFill>
              <a:srgbClr val="00285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504679"/>
            <a:ext cx="10591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2C498CC-398B-0B2A-1257-4F8881402E94}"/>
              </a:ext>
            </a:extLst>
          </p:cNvPr>
          <p:cNvGrpSpPr/>
          <p:nvPr userDrawn="1"/>
        </p:nvGrpSpPr>
        <p:grpSpPr>
          <a:xfrm>
            <a:off x="10593777" y="115423"/>
            <a:ext cx="934884" cy="1099118"/>
            <a:chOff x="10299133" y="222740"/>
            <a:chExt cx="915142" cy="107589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0F30758-B5FE-72E9-E1A3-285B58C61ED8}"/>
                </a:ext>
              </a:extLst>
            </p:cNvPr>
            <p:cNvSpPr/>
            <p:nvPr userDrawn="1"/>
          </p:nvSpPr>
          <p:spPr>
            <a:xfrm>
              <a:off x="10370830" y="222740"/>
              <a:ext cx="770793" cy="77079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D8D952D7-E48A-10EA-AC07-E78BD9C9DA1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299133" y="224532"/>
              <a:ext cx="915142" cy="10741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73" y="252989"/>
            <a:ext cx="9563542" cy="1161335"/>
          </a:xfrm>
        </p:spPr>
        <p:txBody>
          <a:bodyPr/>
          <a:lstStyle/>
          <a:p>
            <a:r>
              <a:rPr lang="en-US" dirty="0"/>
              <a:t>SLIDEHEADER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</p:nvPr>
        </p:nvGraphicFramePr>
        <p:xfrm>
          <a:off x="1981200" y="1414324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640773" y="1600199"/>
            <a:ext cx="5384800" cy="4274127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6807200" y="1600200"/>
            <a:ext cx="5384800" cy="4525963"/>
          </a:xfrm>
        </p:spPr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4628080-4B68-36DA-7C38-DE20CF3A8C49}"/>
              </a:ext>
            </a:extLst>
          </p:cNvPr>
          <p:cNvSpPr txBox="1">
            <a:spLocks/>
          </p:cNvSpPr>
          <p:nvPr/>
        </p:nvSpPr>
        <p:spPr>
          <a:xfrm>
            <a:off x="183573" y="252989"/>
            <a:ext cx="9563542" cy="1161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 spc="0">
                <a:solidFill>
                  <a:srgbClr val="AB000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SLIDEHEADER</a:t>
            </a:r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D AZ Chapter Presentation" id="{CE4C41F6-DAA4-467F-B086-8BC8C5B7D443}" vid="{B6ACE3DC-DA04-4996-835D-081BA288E4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55</TotalTime>
  <Words>25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TITLE SLIDE</vt:lpstr>
      <vt:lpstr>Section title</vt:lpstr>
      <vt:lpstr>SLIDE HEADER</vt:lpstr>
      <vt:lpstr>SLIDEHEADER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Alexander Feeser</dc:creator>
  <cp:lastModifiedBy>Eve M. Dorris</cp:lastModifiedBy>
  <cp:revision>21</cp:revision>
  <dcterms:created xsi:type="dcterms:W3CDTF">2024-03-26T14:44:39Z</dcterms:created>
  <dcterms:modified xsi:type="dcterms:W3CDTF">2024-03-28T13:21:44Z</dcterms:modified>
</cp:coreProperties>
</file>