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6" d="100"/>
          <a:sy n="66" d="100"/>
        </p:scale>
        <p:origin x="1253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28389" y="107895"/>
            <a:ext cx="1064849" cy="1005840"/>
            <a:chOff x="10235109" y="215374"/>
            <a:chExt cx="1042361" cy="98459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35109" y="215374"/>
              <a:ext cx="1042361" cy="984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56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22</cp:revision>
  <dcterms:created xsi:type="dcterms:W3CDTF">2024-03-26T14:44:39Z</dcterms:created>
  <dcterms:modified xsi:type="dcterms:W3CDTF">2024-03-28T13:22:51Z</dcterms:modified>
</cp:coreProperties>
</file>