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8" d="100"/>
          <a:sy n="68" d="100"/>
        </p:scale>
        <p:origin x="1190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91456" y="106407"/>
            <a:ext cx="1143973" cy="1005842"/>
            <a:chOff x="10198942" y="213919"/>
            <a:chExt cx="1119813" cy="98459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98942" y="213919"/>
              <a:ext cx="1119813" cy="984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57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23</cp:revision>
  <dcterms:created xsi:type="dcterms:W3CDTF">2024-03-26T14:44:39Z</dcterms:created>
  <dcterms:modified xsi:type="dcterms:W3CDTF">2024-03-28T13:24:03Z</dcterms:modified>
</cp:coreProperties>
</file>