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76" d="100"/>
          <a:sy n="76" d="100"/>
        </p:scale>
        <p:origin x="869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09688" y="108036"/>
            <a:ext cx="1079605" cy="1005840"/>
            <a:chOff x="10216775" y="215514"/>
            <a:chExt cx="1056803" cy="98458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16775" y="215514"/>
              <a:ext cx="1056803" cy="9845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58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24</cp:revision>
  <dcterms:created xsi:type="dcterms:W3CDTF">2024-03-26T14:44:39Z</dcterms:created>
  <dcterms:modified xsi:type="dcterms:W3CDTF">2024-03-28T13:25:00Z</dcterms:modified>
</cp:coreProperties>
</file>