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F45"/>
    <a:srgbClr val="AB0104"/>
    <a:srgbClr val="66120E"/>
    <a:srgbClr val="8F191C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4" autoAdjust="0"/>
    <p:restoredTop sz="69505" autoAdjust="0"/>
  </p:normalViewPr>
  <p:slideViewPr>
    <p:cSldViewPr>
      <p:cViewPr varScale="1">
        <p:scale>
          <a:sx n="88" d="100"/>
          <a:sy n="88" d="100"/>
        </p:scale>
        <p:origin x="216" y="10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1638-D0E2-4839-B13A-24BF466AABA9}" type="datetime1">
              <a:rPr lang="en-US" smtClean="0"/>
              <a:pPr/>
              <a:t>3/1/24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3F8-84AA-449D-9667-7BB544FECF54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14224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A978-F449-47AF-B3D0-B13F162C6AF6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90E5-F405-40E0-BCD9-8001C0D52617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4A48-D25C-45A8-B8E0-BD2D3B1132C1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9956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9C2D-98A7-4A5A-AF37-9DE9D3A4D871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AC9F-A0B1-4460-AE6A-1FEB31152C69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4F5-A131-4974-90AA-B086A07564D4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09FB-BFDE-4AEB-86B7-A3875FE04EE9}" type="datetime1">
              <a:rPr lang="en-US" smtClean="0"/>
              <a:pPr/>
              <a:t>3/1/24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73748"/>
            <a:ext cx="101600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219201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400801"/>
            <a:ext cx="3193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3/1/24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200" y="6400801"/>
            <a:ext cx="48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66FB70E-0259-E891-462D-22FB1284A6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145173"/>
            <a:ext cx="1524000" cy="62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 baseline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pic>
        <p:nvPicPr>
          <p:cNvPr id="4" name="Picture 3" descr="A screenshot of a website&#10;&#10;Description automatically generated">
            <a:extLst>
              <a:ext uri="{FF2B5EF4-FFF2-40B4-BE49-F238E27FC236}">
                <a16:creationId xmlns:a16="http://schemas.microsoft.com/office/drawing/2014/main" id="{5311DA77-BF29-C367-CF80-3E38FF9A6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13907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1_Office Theme</vt:lpstr>
      <vt:lpstr>TITLE SLIDE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Alexander Feeser</cp:lastModifiedBy>
  <cp:revision>119</cp:revision>
  <dcterms:created xsi:type="dcterms:W3CDTF">2016-06-14T12:06:42Z</dcterms:created>
  <dcterms:modified xsi:type="dcterms:W3CDTF">2024-03-01T15:42:35Z</dcterms:modified>
</cp:coreProperties>
</file>